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1" r:id="rId4"/>
    <p:sldId id="272" r:id="rId5"/>
    <p:sldId id="274" r:id="rId6"/>
    <p:sldId id="275" r:id="rId7"/>
    <p:sldId id="264" r:id="rId8"/>
    <p:sldId id="259" r:id="rId9"/>
    <p:sldId id="265" r:id="rId10"/>
    <p:sldId id="267" r:id="rId11"/>
    <p:sldId id="268" r:id="rId12"/>
    <p:sldId id="269" r:id="rId13"/>
    <p:sldId id="276" r:id="rId14"/>
    <p:sldId id="260" r:id="rId15"/>
    <p:sldId id="277" r:id="rId16"/>
    <p:sldId id="278" r:id="rId17"/>
    <p:sldId id="279" r:id="rId18"/>
    <p:sldId id="280" r:id="rId19"/>
    <p:sldId id="281" r:id="rId20"/>
    <p:sldId id="282" r:id="rId21"/>
    <p:sldId id="270" r:id="rId22"/>
    <p:sldId id="262" r:id="rId23"/>
    <p:sldId id="26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399"/>
    <a:srgbClr val="CC0000"/>
    <a:srgbClr val="660066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B81998-D2F0-457E-A33D-F4552991C2C2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58D728-B4BA-4EF2-8C03-2ABCDEE11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BC7F38-E3F4-4E48-9273-72CB9EF9E5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7A2B-F7E4-4AB3-B7BA-9339DE600801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07A9-C425-42D2-99E5-63E929CFF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8FE2-B68E-4DF8-AE97-42DB30AAE88F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6912-D015-47DF-963F-BEC2C31F4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2269-241F-4A4B-8179-E9DE7B62776A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51C1-6DDA-46C2-A858-9F0B56F2E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B775-E625-4E01-97FC-392C9665F27E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9D43-5E8E-4F3F-BD8C-94F714CD4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134C-6A08-4D87-860F-FBA55E016431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88B89-162D-48A9-AC06-AB680FE25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430F-ACDE-40E6-A5A5-905248CC7B06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AD7C-BD65-4478-92CC-1333E4B32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5862-0047-45EB-8A58-B09081065F12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7131-53A7-47D1-8B21-715DA9932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A7A8-8CD4-49B3-8516-8E4EF2332BA1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321C-D91D-4605-8369-6E4265AAA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6E11-FC55-4B7B-8387-3D58976B0B1A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D7F8F-586C-4F39-8EAB-F2A1A4674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AE67-5325-4266-A02E-4C35A72B2E92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5C0ED-387B-496C-9363-6559B6430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2F6B-F3E6-47AD-8497-04E3086478B6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3A79-5631-4354-AD59-596654B3D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5D7562-6BA2-488F-914C-2D1B39C44856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D183F-42FD-4BBE-AB88-D5A363F02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 rot="20666938">
            <a:off x="438341" y="1542267"/>
            <a:ext cx="4748673" cy="1254044"/>
          </a:xfrm>
        </p:spPr>
      </p:pic>
      <p:pic>
        <p:nvPicPr>
          <p:cNvPr id="14339" name="Подзаголовок 2"/>
          <p:cNvPicPr>
            <a:picLocks noGrp="1" noChangeArrowheads="1"/>
          </p:cNvPicPr>
          <p:nvPr>
            <p:ph type="subTitle" idx="1"/>
          </p:nvPr>
        </p:nvPicPr>
        <p:blipFill>
          <a:blip r:embed="rId4"/>
          <a:srcRect/>
          <a:stretch>
            <a:fillRect/>
          </a:stretch>
        </p:blipFill>
        <p:spPr>
          <a:xfrm rot="20715691">
            <a:off x="997159" y="3085627"/>
            <a:ext cx="4824412" cy="1724025"/>
          </a:xfrm>
          <a:ln>
            <a:noFill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857356" y="5786454"/>
            <a:ext cx="72866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Составила: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Итыгилова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У.П.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Педагог-библиотекарь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books-how-to-be-a-better-copywri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7105670" cy="857232"/>
          </a:xfrm>
        </p:spPr>
        <p:txBody>
          <a:bodyPr/>
          <a:lstStyle/>
          <a:p>
            <a:pPr eaLnBrk="1" hangingPunct="1"/>
            <a:r>
              <a:rPr lang="ru-RU" sz="3600" b="1" dirty="0" err="1" smtClean="0">
                <a:solidFill>
                  <a:srgbClr val="CC0000"/>
                </a:solidFill>
              </a:rPr>
              <a:t>Суязова</a:t>
            </a:r>
            <a:r>
              <a:rPr lang="ru-RU" sz="3600" b="1" dirty="0" smtClean="0">
                <a:solidFill>
                  <a:srgbClr val="CC0000"/>
                </a:solidFill>
              </a:rPr>
              <a:t>  Яна</a:t>
            </a:r>
          </a:p>
        </p:txBody>
      </p:sp>
      <p:pic>
        <p:nvPicPr>
          <p:cNvPr id="5" name="Содержимое 4" descr="Ж.-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0" y="1000108"/>
            <a:ext cx="3857652" cy="487714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268413"/>
            <a:ext cx="4038600" cy="4525962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</a:rPr>
              <a:t>Исай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</a:rPr>
              <a:t>Калистратович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  Калашников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(1931-1980)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 писатель 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 Республики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 Бурятия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7" descr="0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412875"/>
          </a:xfrm>
        </p:spPr>
        <p:txBody>
          <a:bodyPr/>
          <a:lstStyle/>
          <a:p>
            <a:pPr eaLnBrk="1" hangingPunct="1"/>
            <a:r>
              <a:rPr lang="ru-RU" sz="4000" b="1" dirty="0" err="1" smtClean="0">
                <a:solidFill>
                  <a:srgbClr val="CC0000"/>
                </a:solidFill>
              </a:rPr>
              <a:t>Убушеева</a:t>
            </a:r>
            <a:r>
              <a:rPr lang="ru-RU" sz="4000" b="1" dirty="0" smtClean="0">
                <a:solidFill>
                  <a:srgbClr val="CC0000"/>
                </a:solidFill>
              </a:rPr>
              <a:t>  </a:t>
            </a:r>
            <a:r>
              <a:rPr lang="ru-RU" sz="4000" b="1" dirty="0" err="1" smtClean="0">
                <a:solidFill>
                  <a:srgbClr val="CC0000"/>
                </a:solidFill>
              </a:rPr>
              <a:t>Сое</a:t>
            </a:r>
            <a:r>
              <a:rPr lang="ru-RU" sz="4000" dirty="0" err="1" smtClean="0">
                <a:solidFill>
                  <a:srgbClr val="CC0000"/>
                </a:solidFill>
              </a:rPr>
              <a:t>лма</a:t>
            </a:r>
            <a:endParaRPr lang="ru-RU" sz="4000" dirty="0" smtClean="0">
              <a:solidFill>
                <a:srgbClr val="CC0000"/>
              </a:solidFill>
            </a:endParaRPr>
          </a:p>
        </p:txBody>
      </p:sp>
      <p:pic>
        <p:nvPicPr>
          <p:cNvPr id="5" name="Содержимое 4" descr="Ж.-1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21441084">
            <a:off x="1266799" y="1536687"/>
            <a:ext cx="3298716" cy="4525963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ru-RU" b="1" i="1" dirty="0" smtClean="0">
                <a:solidFill>
                  <a:srgbClr val="00192F"/>
                </a:solidFill>
                <a:latin typeface="Arial" charset="0"/>
              </a:rPr>
              <a:t>              </a:t>
            </a:r>
            <a:r>
              <a:rPr lang="ru-RU" b="1" i="1" dirty="0" smtClean="0">
                <a:solidFill>
                  <a:srgbClr val="00192F"/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Гоголь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Николай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Васильевич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 (1809-1852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)</a:t>
            </a:r>
            <a:endParaRPr lang="ru-RU" b="1" i="1" dirty="0" smtClean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 русский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прозаик,драматург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 кри</a:t>
            </a:r>
            <a:r>
              <a:rPr lang="ru-RU" b="1" i="1" dirty="0" smtClean="0"/>
              <a:t>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8" descr="cf55eb1979c338d3155a3614743662ff00e53d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191250" cy="612775"/>
          </a:xfrm>
        </p:spPr>
        <p:txBody>
          <a:bodyPr/>
          <a:lstStyle/>
          <a:p>
            <a:pPr eaLnBrk="1" hangingPunct="1"/>
            <a:r>
              <a:rPr lang="ru-RU" sz="3200" dirty="0" smtClean="0"/>
              <a:t>        </a:t>
            </a:r>
            <a:r>
              <a:rPr lang="ru-RU" sz="3600" dirty="0" err="1" smtClean="0">
                <a:solidFill>
                  <a:srgbClr val="CC0000"/>
                </a:solidFill>
              </a:rPr>
              <a:t>Загузина</a:t>
            </a:r>
            <a:r>
              <a:rPr lang="ru-RU" sz="3600" dirty="0" smtClean="0">
                <a:solidFill>
                  <a:srgbClr val="CC0000"/>
                </a:solidFill>
              </a:rPr>
              <a:t>  Александра</a:t>
            </a:r>
          </a:p>
        </p:txBody>
      </p:sp>
      <p:pic>
        <p:nvPicPr>
          <p:cNvPr id="5" name="Содержимое 4" descr="Ж.-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436856">
            <a:off x="324955" y="1368261"/>
            <a:ext cx="3586745" cy="4751065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31750"/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7620" y="1357298"/>
            <a:ext cx="2786082" cy="4025915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  <a:p>
            <a:pPr algn="ctr" eaLnBrk="1" hangingPunct="1"/>
            <a:r>
              <a:rPr lang="ru-RU" sz="2800" dirty="0" smtClean="0">
                <a:solidFill>
                  <a:srgbClr val="663300"/>
                </a:solidFill>
              </a:rPr>
              <a:t>   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Уильям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Шекспир</a:t>
            </a:r>
          </a:p>
          <a:p>
            <a:pPr algn="ctr" eaLnBrk="1" hangingPunct="1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  (1564-1616)</a:t>
            </a:r>
          </a:p>
          <a:p>
            <a:pPr algn="ctr" eaLnBrk="1" hangingPunct="1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 английский </a:t>
            </a:r>
          </a:p>
          <a:p>
            <a:pPr algn="ctr" eaLnBrk="1" hangingPunct="1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драматург и поэт</a:t>
            </a:r>
          </a:p>
          <a:p>
            <a:pPr algn="ctr" eaLnBrk="1" hangingPunct="1"/>
            <a:endParaRPr lang="ru-RU" sz="2800" b="1" i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err="1" smtClean="0">
                <a:solidFill>
                  <a:srgbClr val="CC0000"/>
                </a:solidFill>
              </a:rPr>
              <a:t>Надмитова</a:t>
            </a:r>
            <a:r>
              <a:rPr lang="ru-RU" sz="3600" b="1" dirty="0" smtClean="0">
                <a:solidFill>
                  <a:srgbClr val="CC0000"/>
                </a:solidFill>
              </a:rPr>
              <a:t>  </a:t>
            </a:r>
            <a:r>
              <a:rPr lang="ru-RU" sz="3600" b="1" dirty="0" err="1" smtClean="0">
                <a:solidFill>
                  <a:srgbClr val="CC0000"/>
                </a:solidFill>
              </a:rPr>
              <a:t>Янжима</a:t>
            </a:r>
            <a:endParaRPr lang="ru-RU" sz="3600" b="1" dirty="0" smtClean="0">
              <a:solidFill>
                <a:srgbClr val="CC0000"/>
              </a:solidFill>
            </a:endParaRPr>
          </a:p>
        </p:txBody>
      </p:sp>
      <p:pic>
        <p:nvPicPr>
          <p:cNvPr id="5" name="Содержимое 4" descr="Ж.-1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00167" y="1649541"/>
            <a:ext cx="3071833" cy="422725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475" y="2071678"/>
            <a:ext cx="4752975" cy="4786322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3200" dirty="0" smtClean="0"/>
              <a:t>  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Железников</a:t>
            </a:r>
            <a:endParaRPr lang="ru-RU" sz="3200" b="1" dirty="0" smtClean="0"/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Владимир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</a:rPr>
              <a:t>Карпович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 (1925-2015)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 русский 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   писатель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0001-001-Periody-tvorchestva-Uiljama-SHekspi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3797300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«Книга — учитель без платы и благодарности. Каждый миг дарит она тебе откровения мудрости. Это — собеседник, имеющий мозг, покрытый кожей, о тайных делах вещающий молча.»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А. Навои </a:t>
            </a:r>
          </a:p>
          <a:p>
            <a:pPr eaLnBrk="1" hangingPunct="1"/>
            <a:endParaRPr lang="ru-RU" sz="3600" dirty="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cf55eb1979c338d3155a3614743662ff00e53d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6443663" cy="1143000"/>
          </a:xfrm>
        </p:spPr>
        <p:txBody>
          <a:bodyPr/>
          <a:lstStyle/>
          <a:p>
            <a:pPr eaLnBrk="1" hangingPunct="1"/>
            <a:r>
              <a:rPr lang="ru-RU" sz="3200" b="1" dirty="0" err="1" smtClean="0">
                <a:solidFill>
                  <a:srgbClr val="CC0000"/>
                </a:solidFill>
              </a:rPr>
              <a:t>Ленхобоева</a:t>
            </a:r>
            <a:r>
              <a:rPr lang="ru-RU" sz="3200" b="1" dirty="0" smtClean="0">
                <a:solidFill>
                  <a:srgbClr val="CC0000"/>
                </a:solidFill>
              </a:rPr>
              <a:t>  </a:t>
            </a:r>
            <a:r>
              <a:rPr lang="ru-RU" sz="3200" b="1" dirty="0" err="1" smtClean="0">
                <a:solidFill>
                  <a:srgbClr val="CC0000"/>
                </a:solidFill>
              </a:rPr>
              <a:t>Сэсэг</a:t>
            </a:r>
            <a:endParaRPr lang="ru-RU" sz="3200" b="1" dirty="0" smtClean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76600" y="1125538"/>
            <a:ext cx="3024188" cy="4238625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Платонов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Андрей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Платонович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(1899-1951)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 русский 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   писатель</a:t>
            </a:r>
          </a:p>
        </p:txBody>
      </p:sp>
      <p:pic>
        <p:nvPicPr>
          <p:cNvPr id="5" name="Содержимое 4" descr="Ж.-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7814" y="1357298"/>
            <a:ext cx="3017760" cy="4143403"/>
          </a:xfr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02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08175" y="260350"/>
            <a:ext cx="6769100" cy="639763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CC0000"/>
                </a:solidFill>
              </a:rPr>
              <a:t>          </a:t>
            </a:r>
            <a:r>
              <a:rPr lang="ru-RU" sz="3200" dirty="0" err="1" smtClean="0">
                <a:solidFill>
                  <a:srgbClr val="CC0000"/>
                </a:solidFill>
              </a:rPr>
              <a:t>Раднаева</a:t>
            </a:r>
            <a:r>
              <a:rPr lang="ru-RU" sz="3200" dirty="0" smtClean="0">
                <a:solidFill>
                  <a:srgbClr val="CC0000"/>
                </a:solidFill>
              </a:rPr>
              <a:t> Александра</a:t>
            </a:r>
          </a:p>
        </p:txBody>
      </p:sp>
      <p:pic>
        <p:nvPicPr>
          <p:cNvPr id="5" name="Содержимое 4" descr="Ж.-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5273" y="1571612"/>
            <a:ext cx="3228510" cy="442642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825" y="2000240"/>
            <a:ext cx="3008313" cy="3538548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Распутин</a:t>
            </a:r>
          </a:p>
          <a:p>
            <a:pPr algn="ctr" eaLnBrk="1" hangingPunct="1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Валентин</a:t>
            </a:r>
          </a:p>
          <a:p>
            <a:pPr algn="ctr" eaLnBrk="1" hangingPunct="1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Григорьевич</a:t>
            </a:r>
          </a:p>
          <a:p>
            <a:pPr algn="ctr" eaLnBrk="1" hangingPunct="1"/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(1937-2015)</a:t>
            </a:r>
          </a:p>
          <a:p>
            <a:pPr algn="ctr" eaLnBrk="1" hangingPunct="1"/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русский</a:t>
            </a:r>
          </a:p>
          <a:p>
            <a:pPr algn="ctr" eaLnBrk="1" hangingPunct="1"/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писатель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ONDO PERGAMINO ANTIGU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68313" y="285728"/>
            <a:ext cx="8229600" cy="1127147"/>
          </a:xfrm>
        </p:spPr>
        <p:txBody>
          <a:bodyPr/>
          <a:lstStyle/>
          <a:p>
            <a:pPr eaLnBrk="1" hangingPunct="1"/>
            <a:r>
              <a:rPr lang="ru-RU" sz="4000" b="1" dirty="0" err="1" smtClean="0">
                <a:solidFill>
                  <a:srgbClr val="CC0000"/>
                </a:solidFill>
              </a:rPr>
              <a:t>Намжилова</a:t>
            </a:r>
            <a:r>
              <a:rPr lang="ru-RU" sz="4000" b="1" dirty="0" smtClean="0">
                <a:solidFill>
                  <a:srgbClr val="CC0000"/>
                </a:solidFill>
              </a:rPr>
              <a:t> Сарана</a:t>
            </a:r>
            <a:endParaRPr lang="ru-RU" sz="4000" dirty="0" smtClean="0">
              <a:solidFill>
                <a:srgbClr val="CC0000"/>
              </a:solidFill>
            </a:endParaRPr>
          </a:p>
        </p:txBody>
      </p:sp>
      <p:pic>
        <p:nvPicPr>
          <p:cNvPr id="5" name="Содержимое 4" descr="Ж.-1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21441084">
            <a:off x="1639470" y="1781934"/>
            <a:ext cx="2564712" cy="4280585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2995634" cy="3443299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3500" b="1" dirty="0" smtClean="0">
                <a:solidFill>
                  <a:srgbClr val="00192F"/>
                </a:solidFill>
                <a:latin typeface="Arial" charset="0"/>
              </a:rPr>
              <a:t>   </a:t>
            </a:r>
            <a:r>
              <a:rPr lang="ru-RU" sz="3500" b="1" dirty="0" smtClean="0">
                <a:solidFill>
                  <a:srgbClr val="00192F"/>
                </a:solidFill>
              </a:rPr>
              <a:t> </a:t>
            </a:r>
            <a:r>
              <a:rPr lang="ru-RU" sz="3500" b="1" dirty="0" err="1" smtClean="0">
                <a:solidFill>
                  <a:schemeClr val="bg2">
                    <a:lumMod val="10000"/>
                  </a:schemeClr>
                </a:solidFill>
              </a:rPr>
              <a:t>Брэдбери</a:t>
            </a:r>
            <a:r>
              <a:rPr lang="ru-RU" sz="3500" b="1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3500" b="1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ru-RU" sz="3500" b="1" dirty="0" err="1" smtClean="0">
                <a:solidFill>
                  <a:schemeClr val="bg2">
                    <a:lumMod val="10000"/>
                  </a:schemeClr>
                </a:solidFill>
              </a:rPr>
              <a:t>Рэй</a:t>
            </a:r>
            <a:endParaRPr lang="ru-RU" sz="35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3500" b="1" dirty="0" smtClean="0">
                <a:solidFill>
                  <a:schemeClr val="bg2">
                    <a:lumMod val="10000"/>
                  </a:schemeClr>
                </a:solidFill>
              </a:rPr>
              <a:t>     Дуглас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(1920-2012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)</a:t>
            </a:r>
            <a:endParaRPr lang="ru-RU" b="1" i="1" dirty="0" smtClean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    американский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 писатель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7" descr="0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5256212" cy="863600"/>
          </a:xfrm>
        </p:spPr>
        <p:txBody>
          <a:bodyPr/>
          <a:lstStyle/>
          <a:p>
            <a:pPr eaLnBrk="1" hangingPunct="1"/>
            <a:r>
              <a:rPr lang="ru-RU" sz="3600" dirty="0" err="1" smtClean="0">
                <a:solidFill>
                  <a:srgbClr val="CC0000"/>
                </a:solidFill>
              </a:rPr>
              <a:t>Ангаева</a:t>
            </a:r>
            <a:r>
              <a:rPr lang="ru-RU" sz="3600" dirty="0" smtClean="0">
                <a:solidFill>
                  <a:srgbClr val="CC0000"/>
                </a:solidFill>
              </a:rPr>
              <a:t> Вилена</a:t>
            </a:r>
          </a:p>
        </p:txBody>
      </p:sp>
      <p:pic>
        <p:nvPicPr>
          <p:cNvPr id="5" name="Содержимое 4" descr="Ж.-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4017" y="857232"/>
            <a:ext cx="3774169" cy="5197493"/>
          </a:xfr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213"/>
            <a:ext cx="3284538" cy="44259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</a:rPr>
              <a:t>Лиханов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 eaLnBrk="1" hangingPunct="1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Альберт</a:t>
            </a:r>
          </a:p>
          <a:p>
            <a:pPr algn="ctr" eaLnBrk="1" hangingPunct="1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Анатольевич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(род. в 1935)</a:t>
            </a:r>
          </a:p>
          <a:p>
            <a:pPr algn="ctr" eaLnBrk="1" hangingPunct="1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русский </a:t>
            </a:r>
          </a:p>
          <a:p>
            <a:pPr algn="ctr" eaLnBrk="1" hangingPunct="1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писатель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8" descr="cf55eb1979c338d3155a3614743662ff00e53d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6572296" cy="908050"/>
          </a:xfrm>
        </p:spPr>
        <p:txBody>
          <a:bodyPr/>
          <a:lstStyle/>
          <a:p>
            <a:pPr eaLnBrk="1" hangingPunct="1"/>
            <a:r>
              <a:rPr lang="ru-RU" sz="3600" b="1" dirty="0" err="1" smtClean="0">
                <a:solidFill>
                  <a:srgbClr val="CC0000"/>
                </a:solidFill>
              </a:rPr>
              <a:t>Жапова</a:t>
            </a:r>
            <a:r>
              <a:rPr lang="ru-RU" sz="3600" b="1" dirty="0" smtClean="0">
                <a:solidFill>
                  <a:srgbClr val="CC0000"/>
                </a:solidFill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</a:rPr>
              <a:t>Саяна</a:t>
            </a:r>
            <a:endParaRPr lang="ru-RU" sz="3600" b="1" dirty="0" smtClean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240" y="1500174"/>
            <a:ext cx="3929090" cy="4000528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/>
              <a:t>     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Пушкин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Александр 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Сергеевич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(1799-1837)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русский </a:t>
            </a:r>
            <a:r>
              <a:rPr lang="ru-RU" sz="3200" b="1" i="1" dirty="0" err="1" smtClean="0">
                <a:solidFill>
                  <a:schemeClr val="bg2">
                    <a:lumMod val="10000"/>
                  </a:schemeClr>
                </a:solidFill>
              </a:rPr>
              <a:t>поэт,прозаик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драматург</a:t>
            </a:r>
          </a:p>
          <a:p>
            <a:pPr algn="ctr" eaLnBrk="1" hangingPunct="1">
              <a:buFont typeface="Arial" charset="0"/>
              <a:buNone/>
            </a:pPr>
            <a:endParaRPr lang="ru-RU" sz="3200" b="1" i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Ж.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28" y="1268400"/>
            <a:ext cx="3288922" cy="4525963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0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3214686"/>
            <a:ext cx="7772400" cy="157163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Всероссийский конкурс юных чтецов</a:t>
            </a:r>
          </a:p>
        </p:txBody>
      </p:sp>
      <p:pic>
        <p:nvPicPr>
          <p:cNvPr id="15363" name="Рисунок 4" descr="http://bobrovkairina.ucoz.ru/zhivkl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85763"/>
            <a:ext cx="316865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0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5821372" cy="66675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3200" dirty="0" smtClean="0">
                <a:solidFill>
                  <a:srgbClr val="CC0000"/>
                </a:solidFill>
              </a:rPr>
              <a:t>Смолянинова Маргарита</a:t>
            </a:r>
          </a:p>
        </p:txBody>
      </p:sp>
      <p:pic>
        <p:nvPicPr>
          <p:cNvPr id="5" name="Содержимое 4" descr="Ж.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5045" y="1214422"/>
            <a:ext cx="3904541" cy="4929222"/>
          </a:xfr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1643050"/>
            <a:ext cx="3429024" cy="39290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Алексиевич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Светлана 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Александровна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eaLnBrk="1" hangingPunct="1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(род. в 1948)</a:t>
            </a:r>
          </a:p>
          <a:p>
            <a:pPr algn="ctr" eaLnBrk="1" hangingPunct="1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белорусская </a:t>
            </a:r>
          </a:p>
          <a:p>
            <a:pPr algn="ctr" eaLnBrk="1" hangingPunct="1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писательница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 rot="20755516">
            <a:off x="695001" y="1220429"/>
            <a:ext cx="6064259" cy="408732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dirty="0" smtClean="0">
                <a:solidFill>
                  <a:srgbClr val="663300"/>
                </a:solidFill>
              </a:rPr>
              <a:t>«Не многим дано</a:t>
            </a:r>
            <a:r>
              <a:rPr lang="ru-RU" b="1" i="1" dirty="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ru-RU" b="1" i="1" dirty="0" smtClean="0">
                <a:solidFill>
                  <a:srgbClr val="663300"/>
                </a:solidFill>
              </a:rPr>
              <a:t>счастье </a:t>
            </a:r>
            <a:r>
              <a:rPr lang="ru-RU" b="1" i="1" dirty="0" smtClean="0">
                <a:solidFill>
                  <a:srgbClr val="663300"/>
                </a:solidFill>
                <a:latin typeface="Arial" charset="0"/>
              </a:rPr>
              <a:t>  </a:t>
            </a:r>
            <a:r>
              <a:rPr lang="ru-RU" b="1" i="1" dirty="0" smtClean="0">
                <a:solidFill>
                  <a:srgbClr val="663300"/>
                </a:solidFill>
              </a:rPr>
              <a:t>тесного общения </a:t>
            </a:r>
            <a:endParaRPr lang="ru-RU" b="1" i="1" dirty="0" smtClean="0">
              <a:solidFill>
                <a:srgbClr val="663300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b="1" i="1" dirty="0" smtClean="0">
                <a:solidFill>
                  <a:srgbClr val="663300"/>
                </a:solidFill>
              </a:rPr>
              <a:t>с </a:t>
            </a:r>
            <a:r>
              <a:rPr lang="ru-RU" b="1" i="1" dirty="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ru-RU" b="1" i="1" dirty="0" smtClean="0">
                <a:solidFill>
                  <a:srgbClr val="663300"/>
                </a:solidFill>
              </a:rPr>
              <a:t>художниками слова. </a:t>
            </a:r>
            <a:endParaRPr lang="ru-RU" b="1" i="1" dirty="0" smtClean="0">
              <a:solidFill>
                <a:srgbClr val="663300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b="1" i="1" dirty="0" smtClean="0">
                <a:solidFill>
                  <a:srgbClr val="663300"/>
                </a:solidFill>
                <a:latin typeface="Arial" charset="0"/>
              </a:rPr>
              <a:t>         </a:t>
            </a:r>
            <a:r>
              <a:rPr lang="ru-RU" b="1" i="1" dirty="0" smtClean="0">
                <a:solidFill>
                  <a:srgbClr val="663300"/>
                </a:solidFill>
              </a:rPr>
              <a:t>Поэтому ищите</a:t>
            </a:r>
            <a:r>
              <a:rPr lang="ru-RU" b="1" i="1" dirty="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ru-RU" b="1" i="1" dirty="0" smtClean="0">
                <a:solidFill>
                  <a:srgbClr val="663300"/>
                </a:solidFill>
              </a:rPr>
              <a:t>возможности их услышать.»                                             </a:t>
            </a:r>
            <a:r>
              <a:rPr lang="ru-RU" b="1" dirty="0" smtClean="0">
                <a:solidFill>
                  <a:srgbClr val="663300"/>
                </a:solidFill>
              </a:rPr>
              <a:t>В.Ильинский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0c659de177e5f105c285c8383ff04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sz="4000" b="1" dirty="0" smtClean="0">
                <a:solidFill>
                  <a:schemeClr val="accent2"/>
                </a:solidFill>
              </a:rPr>
              <a:t>     </a:t>
            </a:r>
            <a:r>
              <a:rPr lang="ru-RU" sz="4000" b="1" dirty="0" smtClean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ru-RU" sz="4000" b="1" dirty="0" smtClean="0">
                <a:solidFill>
                  <a:srgbClr val="CC0000"/>
                </a:solidFill>
              </a:rPr>
              <a:t>ЧИТАЙТЕ! </a:t>
            </a:r>
          </a:p>
          <a:p>
            <a:pPr eaLnBrk="1" hangingPunct="1">
              <a:buFont typeface="Arial" charset="0"/>
              <a:buNone/>
            </a:pPr>
            <a:r>
              <a:rPr lang="ru-RU" sz="4000" b="1" dirty="0" smtClean="0"/>
              <a:t>               </a:t>
            </a:r>
            <a:r>
              <a:rPr lang="ru-RU" sz="4000" b="1" dirty="0" smtClean="0">
                <a:solidFill>
                  <a:srgbClr val="003F75"/>
                </a:solidFill>
              </a:rPr>
              <a:t>ЧИТАЙТЕ!! </a:t>
            </a:r>
          </a:p>
          <a:p>
            <a:pPr eaLnBrk="1" hangingPunct="1">
              <a:buFont typeface="Arial" charset="0"/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                   ЧИТАЙТЕ!!!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shkolnij_fon_dlja_prezentatsii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</p:spPr>
      </p:pic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1116013" y="2000240"/>
            <a:ext cx="7561262" cy="193199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b="1" i="1" dirty="0" smtClean="0">
                <a:solidFill>
                  <a:srgbClr val="CC0000"/>
                </a:solidFill>
              </a:rPr>
              <a:t>СПАСИБО ЗА</a:t>
            </a:r>
            <a:r>
              <a:rPr lang="ru-RU" sz="4800" b="1" i="1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ru-RU" sz="4800" b="1" i="1" dirty="0" smtClean="0">
                <a:solidFill>
                  <a:srgbClr val="CC0000"/>
                </a:solidFill>
              </a:rPr>
              <a:t>УЧАСТИЕ! </a:t>
            </a:r>
          </a:p>
          <a:p>
            <a:pPr eaLnBrk="1" hangingPunct="1">
              <a:buFont typeface="Arial" charset="0"/>
              <a:buNone/>
            </a:pPr>
            <a:endParaRPr lang="ru-RU" sz="4400" b="1" i="1" dirty="0" smtClean="0">
              <a:solidFill>
                <a:srgbClr val="660066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800" b="1" i="1" dirty="0" smtClean="0">
                <a:solidFill>
                  <a:srgbClr val="660066"/>
                </a:solidFill>
              </a:rPr>
              <a:t>           </a:t>
            </a:r>
            <a:endParaRPr lang="ru-RU" sz="48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FONDO PERGAMINO ANTIGU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</a:rPr>
              <a:t>Цыренова  Ирина</a:t>
            </a:r>
          </a:p>
        </p:txBody>
      </p:sp>
      <p:pic>
        <p:nvPicPr>
          <p:cNvPr id="5" name="Содержимое 4" descr="Ж.-1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00167" y="1500188"/>
            <a:ext cx="3071833" cy="4525963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475" y="2071678"/>
            <a:ext cx="4752975" cy="4786322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Марк Твен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(1835-1910)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 американский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  прозаик, 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  публицист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cf55eb1979c338d3155a3614743662ff00e53d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6443663" cy="1143000"/>
          </a:xfrm>
        </p:spPr>
        <p:txBody>
          <a:bodyPr/>
          <a:lstStyle/>
          <a:p>
            <a:pPr eaLnBrk="1" hangingPunct="1"/>
            <a:r>
              <a:rPr lang="ru-RU" sz="3200" b="1" dirty="0" err="1" smtClean="0">
                <a:solidFill>
                  <a:srgbClr val="CC0000"/>
                </a:solidFill>
              </a:rPr>
              <a:t>Ширапова</a:t>
            </a:r>
            <a:r>
              <a:rPr lang="ru-RU" sz="3200" b="1" dirty="0" smtClean="0">
                <a:solidFill>
                  <a:srgbClr val="CC0000"/>
                </a:solidFill>
              </a:rPr>
              <a:t>  </a:t>
            </a:r>
            <a:r>
              <a:rPr lang="ru-RU" sz="3200" b="1" dirty="0" err="1" smtClean="0">
                <a:solidFill>
                  <a:srgbClr val="CC0000"/>
                </a:solidFill>
              </a:rPr>
              <a:t>Жамьяна</a:t>
            </a:r>
            <a:endParaRPr lang="ru-RU" sz="3200" b="1" dirty="0" smtClean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76600" y="1125538"/>
            <a:ext cx="3024188" cy="4238625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Толстой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Лев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Николаевич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(1825-1910)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 русский прозаик, 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 драматург</a:t>
            </a:r>
          </a:p>
        </p:txBody>
      </p:sp>
      <p:pic>
        <p:nvPicPr>
          <p:cNvPr id="5" name="Содержимое 4" descr="Ж.-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267" y="1357298"/>
            <a:ext cx="3058854" cy="4143403"/>
          </a:xfr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02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08175" y="260350"/>
            <a:ext cx="6769100" cy="639763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CC0000"/>
                </a:solidFill>
              </a:rPr>
              <a:t>          </a:t>
            </a:r>
            <a:r>
              <a:rPr lang="ru-RU" sz="3200" dirty="0" err="1" smtClean="0">
                <a:solidFill>
                  <a:srgbClr val="CC0000"/>
                </a:solidFill>
              </a:rPr>
              <a:t>Цыреторова</a:t>
            </a:r>
            <a:r>
              <a:rPr lang="ru-RU" sz="3200" dirty="0" smtClean="0">
                <a:solidFill>
                  <a:srgbClr val="CC0000"/>
                </a:solidFill>
              </a:rPr>
              <a:t>  Екатерина</a:t>
            </a:r>
          </a:p>
        </p:txBody>
      </p:sp>
      <p:pic>
        <p:nvPicPr>
          <p:cNvPr id="5" name="Содержимое 4" descr="Ж.-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056" y="1571612"/>
            <a:ext cx="3604944" cy="442642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825" y="2000240"/>
            <a:ext cx="3008313" cy="35385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Кэрролл  Льюис</a:t>
            </a:r>
          </a:p>
          <a:p>
            <a:pPr algn="ctr" eaLnBrk="1" hangingPunct="1"/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(1832-1898)</a:t>
            </a:r>
          </a:p>
          <a:p>
            <a:pPr algn="ctr" eaLnBrk="1" hangingPunct="1"/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английский </a:t>
            </a:r>
          </a:p>
          <a:p>
            <a:pPr algn="ctr" eaLnBrk="1" hangingPunct="1"/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писатель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7" descr="0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5256212" cy="863600"/>
          </a:xfrm>
        </p:spPr>
        <p:txBody>
          <a:bodyPr/>
          <a:lstStyle/>
          <a:p>
            <a:pPr eaLnBrk="1" hangingPunct="1"/>
            <a:r>
              <a:rPr lang="ru-RU" sz="3200" dirty="0" err="1" smtClean="0">
                <a:solidFill>
                  <a:srgbClr val="CC0000"/>
                </a:solidFill>
              </a:rPr>
              <a:t>Намсараева</a:t>
            </a:r>
            <a:r>
              <a:rPr lang="ru-RU" sz="3200" dirty="0" smtClean="0">
                <a:solidFill>
                  <a:srgbClr val="CC0000"/>
                </a:solidFill>
              </a:rPr>
              <a:t> </a:t>
            </a:r>
            <a:r>
              <a:rPr lang="ru-RU" sz="3200" dirty="0" err="1" smtClean="0">
                <a:solidFill>
                  <a:srgbClr val="CC0000"/>
                </a:solidFill>
              </a:rPr>
              <a:t>Туяна</a:t>
            </a:r>
            <a:endParaRPr lang="ru-RU" sz="3200" dirty="0" smtClean="0">
              <a:solidFill>
                <a:srgbClr val="CC0000"/>
              </a:solidFill>
            </a:endParaRPr>
          </a:p>
        </p:txBody>
      </p:sp>
      <p:pic>
        <p:nvPicPr>
          <p:cNvPr id="5" name="Содержимое 4" descr="Ж.-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857232"/>
            <a:ext cx="4258336" cy="5197493"/>
          </a:xfr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213"/>
            <a:ext cx="3284538" cy="44259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Тургенев</a:t>
            </a:r>
          </a:p>
          <a:p>
            <a:pPr algn="ctr" eaLnBrk="1" hangingPunct="1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Иван</a:t>
            </a:r>
          </a:p>
          <a:p>
            <a:pPr algn="ctr" eaLnBrk="1" hangingPunct="1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Сергеевич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(1818-1883)</a:t>
            </a:r>
          </a:p>
          <a:p>
            <a:pPr algn="ctr" eaLnBrk="1" hangingPunct="1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русский поэт,</a:t>
            </a:r>
          </a:p>
          <a:p>
            <a:pPr algn="ctr" eaLnBrk="1" hangingPunct="1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прозаик,</a:t>
            </a:r>
          </a:p>
          <a:p>
            <a:pPr algn="ctr" eaLnBrk="1" hangingPunct="1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драматург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8" descr="cf55eb1979c338d3155a3614743662ff00e53d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6572296" cy="9080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</a:rPr>
              <a:t>Золотарева  Анастасия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68" y="1500174"/>
            <a:ext cx="3000396" cy="4000528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/>
              <a:t>     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Илья Ильф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(1897-1937)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Евгений Петров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  (1903-1942)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   русские прозаики</a:t>
            </a:r>
          </a:p>
        </p:txBody>
      </p:sp>
      <p:pic>
        <p:nvPicPr>
          <p:cNvPr id="5" name="Содержимое 4" descr="Ж.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1268400"/>
            <a:ext cx="3357586" cy="4525963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IMG_352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0"/>
            <a:ext cx="4679950" cy="659765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ru-RU" sz="3600" b="1" i="1" dirty="0" smtClean="0">
              <a:solidFill>
                <a:srgbClr val="660066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i="1" dirty="0" smtClean="0">
                <a:solidFill>
                  <a:srgbClr val="663300"/>
                </a:solidFill>
              </a:rPr>
              <a:t>«Читайте! И пусть в вашей жизни  не будет ни одного дня, когда бы вы не прочли хоть  одной страницы из новой книги!»</a:t>
            </a:r>
            <a:r>
              <a:rPr lang="ru-RU" b="1" i="1" dirty="0" smtClean="0">
                <a:solidFill>
                  <a:srgbClr val="663300"/>
                </a:solidFill>
              </a:rPr>
              <a:t>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b="1" i="1" dirty="0" smtClean="0">
                <a:solidFill>
                  <a:srgbClr val="663300"/>
                </a:solidFill>
              </a:rPr>
              <a:t>                                       </a:t>
            </a:r>
            <a:r>
              <a:rPr lang="ru-RU" sz="3600" b="1" dirty="0" smtClean="0">
                <a:solidFill>
                  <a:srgbClr val="663300"/>
                </a:solidFill>
              </a:rPr>
              <a:t>К.Г.Паустовский</a:t>
            </a:r>
          </a:p>
          <a:p>
            <a:pPr eaLnBrk="1" hangingPunct="1"/>
            <a:endParaRPr lang="ru-RU" sz="3600" b="1" dirty="0" smtClean="0"/>
          </a:p>
          <a:p>
            <a:pPr eaLnBrk="1" hangingPunct="1"/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14587393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4464050" cy="66675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3200" dirty="0" err="1" smtClean="0">
                <a:solidFill>
                  <a:srgbClr val="CC0000"/>
                </a:solidFill>
              </a:rPr>
              <a:t>Кореева</a:t>
            </a:r>
            <a:r>
              <a:rPr lang="ru-RU" sz="3200" dirty="0" smtClean="0">
                <a:solidFill>
                  <a:srgbClr val="CC0000"/>
                </a:solidFill>
              </a:rPr>
              <a:t> Ксения</a:t>
            </a:r>
          </a:p>
        </p:txBody>
      </p:sp>
      <p:pic>
        <p:nvPicPr>
          <p:cNvPr id="5" name="Содержимое 4" descr="Ж.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1759" y="1071546"/>
            <a:ext cx="3857654" cy="5072098"/>
          </a:xfr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1643050"/>
            <a:ext cx="3071834" cy="39290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Булгаков  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Михаил 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Афанасьевич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(1891-1940)</a:t>
            </a:r>
          </a:p>
          <a:p>
            <a:pPr algn="ctr" eaLnBrk="1" hangingPunct="1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русский прозаик и      драматург.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325</Words>
  <Application>Microsoft Office PowerPoint</Application>
  <PresentationFormat>Экран (4:3)</PresentationFormat>
  <Paragraphs>130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Всероссийский конкурс юных чтецов</vt:lpstr>
      <vt:lpstr>Цыренова  Ирина</vt:lpstr>
      <vt:lpstr>Ширапова  Жамьяна</vt:lpstr>
      <vt:lpstr>          Цыреторова  Екатерина</vt:lpstr>
      <vt:lpstr>Намсараева Туяна</vt:lpstr>
      <vt:lpstr>Золотарева  Анастасия</vt:lpstr>
      <vt:lpstr>Слайд 8</vt:lpstr>
      <vt:lpstr>    Кореева Ксения</vt:lpstr>
      <vt:lpstr>Суязова  Яна</vt:lpstr>
      <vt:lpstr>Убушеева  Соелма</vt:lpstr>
      <vt:lpstr>        Загузина  Александра</vt:lpstr>
      <vt:lpstr>Надмитова  Янжима</vt:lpstr>
      <vt:lpstr>Слайд 14</vt:lpstr>
      <vt:lpstr>Ленхобоева  Сэсэг</vt:lpstr>
      <vt:lpstr>          Раднаева Александра</vt:lpstr>
      <vt:lpstr>Намжилова Сарана</vt:lpstr>
      <vt:lpstr>Ангаева Вилена</vt:lpstr>
      <vt:lpstr>Жапова Саяна</vt:lpstr>
      <vt:lpstr>    Смолянинова Маргарита</vt:lpstr>
      <vt:lpstr>Слайд 21</vt:lpstr>
      <vt:lpstr>Слайд 22</vt:lpstr>
      <vt:lpstr>Слайд 23</vt:lpstr>
    </vt:vector>
  </TitlesOfParts>
  <Company>ГБОУ СОШИ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</dc:title>
  <dc:creator>Ульяна Павловна</dc:creator>
  <cp:lastModifiedBy>Ульяна Павловна</cp:lastModifiedBy>
  <cp:revision>88</cp:revision>
  <dcterms:created xsi:type="dcterms:W3CDTF">2018-11-21T06:44:07Z</dcterms:created>
  <dcterms:modified xsi:type="dcterms:W3CDTF">2018-12-11T06:20:07Z</dcterms:modified>
</cp:coreProperties>
</file>